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413" autoAdjust="0"/>
    <p:restoredTop sz="96404" autoAdjust="0"/>
  </p:normalViewPr>
  <p:slideViewPr>
    <p:cSldViewPr snapToGrid="0">
      <p:cViewPr varScale="1">
        <p:scale>
          <a:sx n="115" d="100"/>
          <a:sy n="115" d="100"/>
        </p:scale>
        <p:origin x="408" y="1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F1BA7-B173-4B06-9801-5B4D7B01D9D2}" type="datetimeFigureOut">
              <a:rPr lang="ru-RU" smtClean="0"/>
              <a:t>01.04.2022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D95939-89B6-4BBA-9330-1CB3A218E6C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83300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F1BA7-B173-4B06-9801-5B4D7B01D9D2}" type="datetimeFigureOut">
              <a:rPr lang="ru-RU" smtClean="0"/>
              <a:t>01.04.2022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D95939-89B6-4BBA-9330-1CB3A218E6C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363519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F1BA7-B173-4B06-9801-5B4D7B01D9D2}" type="datetimeFigureOut">
              <a:rPr lang="ru-RU" smtClean="0"/>
              <a:t>01.04.2022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D95939-89B6-4BBA-9330-1CB3A218E6C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98145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F1BA7-B173-4B06-9801-5B4D7B01D9D2}" type="datetimeFigureOut">
              <a:rPr lang="ru-RU" smtClean="0"/>
              <a:t>01.04.2022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D95939-89B6-4BBA-9330-1CB3A218E6C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814795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F1BA7-B173-4B06-9801-5B4D7B01D9D2}" type="datetimeFigureOut">
              <a:rPr lang="ru-RU" smtClean="0"/>
              <a:t>01.04.2022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D95939-89B6-4BBA-9330-1CB3A218E6C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088242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F1BA7-B173-4B06-9801-5B4D7B01D9D2}" type="datetimeFigureOut">
              <a:rPr lang="ru-RU" smtClean="0"/>
              <a:t>01.04.2022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D95939-89B6-4BBA-9330-1CB3A218E6C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863102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F1BA7-B173-4B06-9801-5B4D7B01D9D2}" type="datetimeFigureOut">
              <a:rPr lang="ru-RU" smtClean="0"/>
              <a:t>01.04.2022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D95939-89B6-4BBA-9330-1CB3A218E6C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830897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F1BA7-B173-4B06-9801-5B4D7B01D9D2}" type="datetimeFigureOut">
              <a:rPr lang="ru-RU" smtClean="0"/>
              <a:t>01.04.2022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D95939-89B6-4BBA-9330-1CB3A218E6C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286356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F1BA7-B173-4B06-9801-5B4D7B01D9D2}" type="datetimeFigureOut">
              <a:rPr lang="ru-RU" smtClean="0"/>
              <a:t>01.04.2022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D95939-89B6-4BBA-9330-1CB3A218E6C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9235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F1BA7-B173-4B06-9801-5B4D7B01D9D2}" type="datetimeFigureOut">
              <a:rPr lang="ru-RU" smtClean="0"/>
              <a:t>01.04.2022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D95939-89B6-4BBA-9330-1CB3A218E6C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330648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F1BA7-B173-4B06-9801-5B4D7B01D9D2}" type="datetimeFigureOut">
              <a:rPr lang="ru-RU" smtClean="0"/>
              <a:t>01.04.2022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D95939-89B6-4BBA-9330-1CB3A218E6C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300661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FF1BA7-B173-4B06-9801-5B4D7B01D9D2}" type="datetimeFigureOut">
              <a:rPr lang="ru-RU" smtClean="0"/>
              <a:t>01.04.2022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D95939-89B6-4BBA-9330-1CB3A218E6C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727040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png"/><Relationship Id="rId7" Type="http://schemas.openxmlformats.org/officeDocument/2006/relationships/image" Target="../media/image6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10" Type="http://schemas.openxmlformats.org/officeDocument/2006/relationships/image" Target="../media/image9.jpg"/><Relationship Id="rId4" Type="http://schemas.openxmlformats.org/officeDocument/2006/relationships/image" Target="../media/image3.png"/><Relationship Id="rId9" Type="http://schemas.openxmlformats.org/officeDocument/2006/relationships/image" Target="../media/image8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g"/><Relationship Id="rId3" Type="http://schemas.openxmlformats.org/officeDocument/2006/relationships/image" Target="../media/image1.png"/><Relationship Id="rId7" Type="http://schemas.openxmlformats.org/officeDocument/2006/relationships/image" Target="../media/image8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jpeg"/><Relationship Id="rId5" Type="http://schemas.openxmlformats.org/officeDocument/2006/relationships/image" Target="../media/image6.jpeg"/><Relationship Id="rId4" Type="http://schemas.openxmlformats.org/officeDocument/2006/relationships/image" Target="../media/image10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12.jpeg"/><Relationship Id="rId7" Type="http://schemas.openxmlformats.org/officeDocument/2006/relationships/image" Target="../media/image10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jpeg"/><Relationship Id="rId5" Type="http://schemas.openxmlformats.org/officeDocument/2006/relationships/image" Target="../media/image14.png"/><Relationship Id="rId10" Type="http://schemas.openxmlformats.org/officeDocument/2006/relationships/image" Target="../media/image16.jpeg"/><Relationship Id="rId4" Type="http://schemas.openxmlformats.org/officeDocument/2006/relationships/image" Target="../media/image13.jpeg"/><Relationship Id="rId9" Type="http://schemas.openxmlformats.org/officeDocument/2006/relationships/image" Target="../media/image1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7" Type="http://schemas.openxmlformats.org/officeDocument/2006/relationships/image" Target="../media/image22.jp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jpg"/><Relationship Id="rId5" Type="http://schemas.openxmlformats.org/officeDocument/2006/relationships/image" Target="../media/image20.jpeg"/><Relationship Id="rId4" Type="http://schemas.openxmlformats.org/officeDocument/2006/relationships/image" Target="../media/image19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03385" y="0"/>
            <a:ext cx="11113476" cy="1303094"/>
          </a:xfrm>
        </p:spPr>
        <p:txBody>
          <a:bodyPr>
            <a:normAutofit/>
          </a:bodyPr>
          <a:lstStyle/>
          <a:p>
            <a:r>
              <a:rPr lang="ru-RU" sz="4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Школьная форма 2022-2023 учебный год</a:t>
            </a:r>
            <a:br>
              <a:rPr lang="ru-RU" sz="4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Гимназия № 175</a:t>
            </a:r>
            <a:endParaRPr lang="ru-RU" sz="4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743203" y="1249514"/>
            <a:ext cx="1586781" cy="523220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ru-RU" sz="2800" b="1" dirty="0" smtClean="0"/>
              <a:t>1-4 класс</a:t>
            </a:r>
            <a:endParaRPr lang="ru-RU" sz="2800" b="1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/>
          <a:srcRect l="37030" t="17539" r="37010" b="16396"/>
          <a:stretch/>
        </p:blipFill>
        <p:spPr>
          <a:xfrm>
            <a:off x="301047" y="633678"/>
            <a:ext cx="1605392" cy="169145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9492" y="2414490"/>
            <a:ext cx="2088501" cy="400110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000" b="1" dirty="0" smtClean="0"/>
              <a:t>Юбка ШФ-1125</a:t>
            </a:r>
            <a:endParaRPr lang="ru-RU" sz="2000" b="1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3"/>
          <a:srcRect l="40572" t="40462" r="40729" b="31389"/>
          <a:stretch/>
        </p:blipFill>
        <p:spPr>
          <a:xfrm>
            <a:off x="280219" y="2885676"/>
            <a:ext cx="1615229" cy="1367771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9492" y="4324523"/>
            <a:ext cx="2088501" cy="400110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000" b="1" dirty="0" smtClean="0"/>
              <a:t>Юбка ШФ-1600</a:t>
            </a:r>
            <a:endParaRPr lang="ru-RU" sz="2000" b="1" dirty="0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4"/>
          <a:srcRect l="41250" t="25926" r="42813" b="48889"/>
          <a:stretch/>
        </p:blipFill>
        <p:spPr>
          <a:xfrm>
            <a:off x="122142" y="4772079"/>
            <a:ext cx="1963200" cy="1745067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43582" y="6501562"/>
            <a:ext cx="2088501" cy="400110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000" b="1" dirty="0" smtClean="0"/>
              <a:t>Жилет ШФ-1562</a:t>
            </a:r>
            <a:endParaRPr lang="ru-RU" sz="2000" b="1" dirty="0"/>
          </a:p>
        </p:txBody>
      </p:sp>
      <p:pic>
        <p:nvPicPr>
          <p:cNvPr id="1026" name="Picture 2" descr="Школьный сарафан Рио комби Виктория (ШФ-931)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3829" y="682893"/>
            <a:ext cx="1905266" cy="25403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2139847" y="3276700"/>
            <a:ext cx="2088501" cy="400110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000" b="1" dirty="0" smtClean="0"/>
              <a:t>Сарафан ШФ-931</a:t>
            </a:r>
            <a:endParaRPr lang="ru-RU" sz="2000" b="1" dirty="0"/>
          </a:p>
        </p:txBody>
      </p:sp>
      <p:pic>
        <p:nvPicPr>
          <p:cNvPr id="1028" name="Picture 4" descr="Жакет-бомбер UNI Рио (ШФ-1515)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-590" b="40359"/>
          <a:stretch/>
        </p:blipFill>
        <p:spPr bwMode="auto">
          <a:xfrm>
            <a:off x="2222248" y="3817492"/>
            <a:ext cx="2920305" cy="23086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/>
          <p:cNvSpPr txBox="1"/>
          <p:nvPr/>
        </p:nvSpPr>
        <p:spPr>
          <a:xfrm>
            <a:off x="2427751" y="6191208"/>
            <a:ext cx="2378321" cy="400110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000" b="1" dirty="0" err="1" smtClean="0"/>
              <a:t>Бомбер</a:t>
            </a:r>
            <a:r>
              <a:rPr lang="ru-RU" sz="2000" b="1" dirty="0" smtClean="0"/>
              <a:t> ШФ-1515</a:t>
            </a:r>
            <a:endParaRPr lang="ru-RU" sz="2000" b="1" dirty="0"/>
          </a:p>
        </p:txBody>
      </p:sp>
      <p:pic>
        <p:nvPicPr>
          <p:cNvPr id="1030" name="Picture 6" descr="Брюки для мальчика Classic Гулливер-Рио (ШФ-1640)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00" t="37740" r="24393" b="1640"/>
          <a:stretch/>
        </p:blipFill>
        <p:spPr bwMode="auto">
          <a:xfrm>
            <a:off x="9881368" y="4033449"/>
            <a:ext cx="1446530" cy="23102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Пиджак для мальчика Рио (ШФ-1155)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047" b="10799"/>
          <a:stretch/>
        </p:blipFill>
        <p:spPr bwMode="auto">
          <a:xfrm>
            <a:off x="10223233" y="732439"/>
            <a:ext cx="1820763" cy="2400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extBox 16"/>
          <p:cNvSpPr txBox="1"/>
          <p:nvPr/>
        </p:nvSpPr>
        <p:spPr>
          <a:xfrm>
            <a:off x="10106024" y="3223248"/>
            <a:ext cx="2085975" cy="707886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000" b="1" dirty="0" smtClean="0"/>
              <a:t>Пиджак Рио синий ШФ-1155</a:t>
            </a:r>
            <a:endParaRPr lang="ru-RU" sz="2000" b="1" dirty="0"/>
          </a:p>
        </p:txBody>
      </p:sp>
      <p:sp>
        <p:nvSpPr>
          <p:cNvPr id="18" name="TextBox 17"/>
          <p:cNvSpPr txBox="1"/>
          <p:nvPr/>
        </p:nvSpPr>
        <p:spPr>
          <a:xfrm>
            <a:off x="9288076" y="6419409"/>
            <a:ext cx="2378321" cy="400110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000" b="1" dirty="0" smtClean="0"/>
              <a:t>Брюки ШФ-1640</a:t>
            </a:r>
            <a:endParaRPr lang="ru-RU" sz="2000" b="1" dirty="0"/>
          </a:p>
        </p:txBody>
      </p:sp>
      <p:sp>
        <p:nvSpPr>
          <p:cNvPr id="19" name="TextBox 18"/>
          <p:cNvSpPr txBox="1"/>
          <p:nvPr/>
        </p:nvSpPr>
        <p:spPr>
          <a:xfrm>
            <a:off x="5311553" y="5184017"/>
            <a:ext cx="3908648" cy="1631216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000" b="1" dirty="0" smtClean="0"/>
              <a:t>Белая блузка с длинным рукавом, белая рубашка.</a:t>
            </a:r>
          </a:p>
          <a:p>
            <a:pPr algn="ctr"/>
            <a:r>
              <a:rPr lang="ru-RU" sz="2000" b="1" dirty="0" smtClean="0"/>
              <a:t>Классическая обувь (туфли, балетки).</a:t>
            </a:r>
          </a:p>
          <a:p>
            <a:pPr algn="ctr"/>
            <a:r>
              <a:rPr lang="ru-RU" sz="2000" b="1" dirty="0" smtClean="0"/>
              <a:t>НЕ КРОССОВКИ</a:t>
            </a:r>
            <a:endParaRPr lang="ru-RU" sz="2000" b="1" dirty="0"/>
          </a:p>
        </p:txBody>
      </p:sp>
      <p:pic>
        <p:nvPicPr>
          <p:cNvPr id="1034" name="Picture 10" descr="Галстук Рио комби Виктория (GAL-03/281)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68447" y="1118426"/>
            <a:ext cx="1414462" cy="18859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TextBox 20"/>
          <p:cNvSpPr txBox="1"/>
          <p:nvPr/>
        </p:nvSpPr>
        <p:spPr>
          <a:xfrm>
            <a:off x="6908435" y="3231994"/>
            <a:ext cx="3126745" cy="707886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000" b="1" dirty="0" smtClean="0"/>
              <a:t>Галстук Рио-</a:t>
            </a:r>
            <a:r>
              <a:rPr lang="ru-RU" sz="2000" b="1" dirty="0" err="1" smtClean="0"/>
              <a:t>комби</a:t>
            </a:r>
            <a:r>
              <a:rPr lang="ru-RU" sz="2000" b="1" dirty="0" smtClean="0"/>
              <a:t> Виктория </a:t>
            </a:r>
            <a:r>
              <a:rPr lang="en-US" b="1" dirty="0" smtClean="0"/>
              <a:t>GAL-03/281</a:t>
            </a:r>
            <a:endParaRPr lang="en-US" b="1" dirty="0"/>
          </a:p>
        </p:txBody>
      </p:sp>
      <p:sp>
        <p:nvSpPr>
          <p:cNvPr id="11" name="AutoShape 4" descr="https://forum.sibmama.ru/usrpx/88816/88816_560x800_ag239336ls.jpg"/>
          <p:cNvSpPr>
            <a:spLocks noChangeAspect="1" noChangeArrowheads="1"/>
          </p:cNvSpPr>
          <p:nvPr/>
        </p:nvSpPr>
        <p:spPr bwMode="auto">
          <a:xfrm>
            <a:off x="155574" y="-144463"/>
            <a:ext cx="3860239" cy="38602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4323" y="1303094"/>
            <a:ext cx="1880875" cy="2686964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5208518" y="4119572"/>
            <a:ext cx="4319565" cy="707886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000" b="1" dirty="0" smtClean="0"/>
              <a:t>Спортивная форма + кроссовки на белой подошве</a:t>
            </a:r>
            <a:endParaRPr lang="ru-RU" sz="2000" b="1" dirty="0"/>
          </a:p>
        </p:txBody>
      </p:sp>
    </p:spTree>
    <p:extLst>
      <p:ext uri="{BB962C8B-B14F-4D97-AF65-F5344CB8AC3E}">
        <p14:creationId xmlns:p14="http://schemas.microsoft.com/office/powerpoint/2010/main" val="38250726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03385" y="0"/>
            <a:ext cx="11113476" cy="1303094"/>
          </a:xfrm>
        </p:spPr>
        <p:txBody>
          <a:bodyPr>
            <a:normAutofit/>
          </a:bodyPr>
          <a:lstStyle/>
          <a:p>
            <a:r>
              <a:rPr lang="ru-RU" sz="4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Школьная форма 2022-2023 учебный год</a:t>
            </a:r>
            <a:br>
              <a:rPr lang="ru-RU" sz="4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Гимназия № 175</a:t>
            </a:r>
            <a:endParaRPr lang="ru-RU" sz="4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425299" y="1263551"/>
            <a:ext cx="1586781" cy="523220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ru-RU" sz="2800" b="1" dirty="0" smtClean="0"/>
              <a:t>5-6 класс</a:t>
            </a:r>
            <a:endParaRPr lang="ru-RU" sz="2800" b="1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2"/>
          <a:srcRect l="41250" t="25926" r="42813" b="48889"/>
          <a:stretch/>
        </p:blipFill>
        <p:spPr>
          <a:xfrm>
            <a:off x="479729" y="758419"/>
            <a:ext cx="2417358" cy="2148763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03385" y="2953310"/>
            <a:ext cx="2088501" cy="400110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000" b="1" dirty="0" smtClean="0"/>
              <a:t>Жилет ШФ-1562</a:t>
            </a:r>
            <a:endParaRPr lang="ru-RU" sz="2000" b="1" dirty="0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3"/>
          <a:srcRect l="37030" t="17539" r="37010" b="16396"/>
          <a:stretch/>
        </p:blipFill>
        <p:spPr>
          <a:xfrm>
            <a:off x="479729" y="3552856"/>
            <a:ext cx="2441656" cy="257255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03385" y="6171534"/>
            <a:ext cx="2088501" cy="400110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000" b="1" dirty="0" smtClean="0"/>
              <a:t>Юбка ШФ-1125</a:t>
            </a:r>
            <a:endParaRPr lang="ru-RU" sz="2000" b="1" dirty="0"/>
          </a:p>
        </p:txBody>
      </p:sp>
      <p:pic>
        <p:nvPicPr>
          <p:cNvPr id="10" name="Picture 8" descr="Пиджак для мальчика Рио (ШФ-1155)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047" b="10799"/>
          <a:stretch/>
        </p:blipFill>
        <p:spPr bwMode="auto">
          <a:xfrm>
            <a:off x="10039006" y="2472955"/>
            <a:ext cx="2038604" cy="26874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6" descr="Брюки для мальчика Classic Гулливер-Рио (ШФ-1640)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00" t="37740" r="24393" b="1640"/>
          <a:stretch/>
        </p:blipFill>
        <p:spPr bwMode="auto">
          <a:xfrm>
            <a:off x="8335000" y="2736039"/>
            <a:ext cx="1446530" cy="23102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10039006" y="5249590"/>
            <a:ext cx="2085975" cy="707886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000" b="1" dirty="0" smtClean="0"/>
              <a:t>Пиджак Рио синий ШФ-1155</a:t>
            </a:r>
            <a:endParaRPr lang="ru-RU" sz="2000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8238289" y="5203423"/>
            <a:ext cx="1639952" cy="707886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000" b="1" dirty="0" smtClean="0"/>
              <a:t>Брюки ШФ-1640</a:t>
            </a:r>
            <a:endParaRPr lang="ru-RU" sz="2000" b="1" dirty="0"/>
          </a:p>
        </p:txBody>
      </p:sp>
      <p:pic>
        <p:nvPicPr>
          <p:cNvPr id="14" name="Picture 4" descr="Жакет-бомбер UNI Рио (ШФ-1515)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-590" b="40359"/>
          <a:stretch/>
        </p:blipFill>
        <p:spPr bwMode="auto">
          <a:xfrm>
            <a:off x="3114806" y="1227152"/>
            <a:ext cx="2717031" cy="21479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Box 14"/>
          <p:cNvSpPr txBox="1"/>
          <p:nvPr/>
        </p:nvSpPr>
        <p:spPr>
          <a:xfrm>
            <a:off x="3185872" y="3436655"/>
            <a:ext cx="2378321" cy="400110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000" b="1" dirty="0" err="1" smtClean="0"/>
              <a:t>Бомбер</a:t>
            </a:r>
            <a:r>
              <a:rPr lang="ru-RU" sz="2000" b="1" dirty="0" smtClean="0"/>
              <a:t> ШФ-1515</a:t>
            </a:r>
            <a:endParaRPr lang="ru-RU" sz="2000" b="1" dirty="0"/>
          </a:p>
        </p:txBody>
      </p:sp>
      <p:pic>
        <p:nvPicPr>
          <p:cNvPr id="16" name="Picture 10" descr="Галстук Рио комби Виктория (GAL-03/281)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70778" y="559349"/>
            <a:ext cx="1414462" cy="18859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extBox 16"/>
          <p:cNvSpPr txBox="1"/>
          <p:nvPr/>
        </p:nvSpPr>
        <p:spPr>
          <a:xfrm>
            <a:off x="8184525" y="1285564"/>
            <a:ext cx="2217874" cy="984885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000" b="1" dirty="0" smtClean="0"/>
              <a:t>Галстук Рио-</a:t>
            </a:r>
            <a:r>
              <a:rPr lang="ru-RU" sz="2000" b="1" dirty="0" err="1" smtClean="0"/>
              <a:t>комби</a:t>
            </a:r>
            <a:r>
              <a:rPr lang="ru-RU" sz="2000" b="1" dirty="0" smtClean="0"/>
              <a:t> Виктория </a:t>
            </a:r>
            <a:r>
              <a:rPr lang="en-US" b="1" dirty="0" smtClean="0"/>
              <a:t>GAL-03/281</a:t>
            </a:r>
            <a:endParaRPr lang="en-US" b="1" dirty="0"/>
          </a:p>
        </p:txBody>
      </p:sp>
      <p:sp>
        <p:nvSpPr>
          <p:cNvPr id="18" name="TextBox 17"/>
          <p:cNvSpPr txBox="1"/>
          <p:nvPr/>
        </p:nvSpPr>
        <p:spPr>
          <a:xfrm>
            <a:off x="3147594" y="5463686"/>
            <a:ext cx="4778830" cy="1323439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000" b="1" dirty="0" smtClean="0"/>
              <a:t>Белая блузка с длинным рукавом, белая рубашка.</a:t>
            </a:r>
          </a:p>
          <a:p>
            <a:pPr algn="ctr"/>
            <a:r>
              <a:rPr lang="ru-RU" sz="2000" b="1" dirty="0" smtClean="0"/>
              <a:t>Классическая обувь (туфли, балетки).</a:t>
            </a:r>
          </a:p>
          <a:p>
            <a:pPr algn="ctr"/>
            <a:r>
              <a:rPr lang="ru-RU" sz="2000" b="1" dirty="0" smtClean="0"/>
              <a:t>НЕ КРОССОВКИ</a:t>
            </a:r>
            <a:endParaRPr lang="ru-RU" sz="2000" b="1" dirty="0"/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4282" y="1812861"/>
            <a:ext cx="1880875" cy="2686964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3822014" y="4541704"/>
            <a:ext cx="4190066" cy="707886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000" b="1" dirty="0" smtClean="0"/>
              <a:t>Спортивная форма + кроссовки на белой подошве</a:t>
            </a:r>
            <a:endParaRPr lang="ru-RU" sz="2000" b="1" dirty="0"/>
          </a:p>
        </p:txBody>
      </p:sp>
    </p:spTree>
    <p:extLst>
      <p:ext uri="{BB962C8B-B14F-4D97-AF65-F5344CB8AC3E}">
        <p14:creationId xmlns:p14="http://schemas.microsoft.com/office/powerpoint/2010/main" val="17955020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03385" y="0"/>
            <a:ext cx="11113476" cy="1303094"/>
          </a:xfrm>
        </p:spPr>
        <p:txBody>
          <a:bodyPr>
            <a:normAutofit/>
          </a:bodyPr>
          <a:lstStyle/>
          <a:p>
            <a:r>
              <a:rPr lang="ru-RU" sz="4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Школьная форма 2022-2023 учебный год</a:t>
            </a:r>
            <a:br>
              <a:rPr lang="ru-RU" sz="4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Гимназия № 175</a:t>
            </a:r>
            <a:endParaRPr lang="ru-RU" sz="4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527002" y="1359388"/>
            <a:ext cx="1769523" cy="523220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2800" b="1" dirty="0" smtClean="0"/>
              <a:t>7-11</a:t>
            </a:r>
            <a:r>
              <a:rPr lang="ru-RU" sz="2800" b="1" dirty="0" smtClean="0"/>
              <a:t> класс</a:t>
            </a:r>
            <a:endParaRPr lang="ru-RU" sz="2800" b="1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/>
          <a:srcRect l="41250" t="25926" r="42813" b="48889"/>
          <a:stretch/>
        </p:blipFill>
        <p:spPr>
          <a:xfrm>
            <a:off x="194220" y="654003"/>
            <a:ext cx="2541429" cy="2259049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54234" y="2930565"/>
            <a:ext cx="2088501" cy="400110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000" b="1" dirty="0" smtClean="0"/>
              <a:t>Жилет ШФ-1562</a:t>
            </a:r>
            <a:endParaRPr lang="ru-RU" sz="2000" b="1" dirty="0"/>
          </a:p>
        </p:txBody>
      </p:sp>
      <p:pic>
        <p:nvPicPr>
          <p:cNvPr id="1026" name="Picture 2" descr="Школьная юбка Рио (ШФ-2005)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143" t="32791" r="28648" b="29534"/>
          <a:stretch/>
        </p:blipFill>
        <p:spPr bwMode="auto">
          <a:xfrm>
            <a:off x="341138" y="3308131"/>
            <a:ext cx="1896210" cy="2106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188473" y="5415031"/>
            <a:ext cx="2088501" cy="400110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000" b="1" dirty="0" smtClean="0"/>
              <a:t>Юбка ШФ-2005</a:t>
            </a:r>
            <a:endParaRPr lang="ru-RU" sz="2000" b="1" dirty="0"/>
          </a:p>
        </p:txBody>
      </p:sp>
      <p:pic>
        <p:nvPicPr>
          <p:cNvPr id="1028" name="Picture 4" descr="Школьная юбка Рио комби Виктория (ШФ-1837)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256" t="32310" r="16165" b="27508"/>
          <a:stretch/>
        </p:blipFill>
        <p:spPr bwMode="auto">
          <a:xfrm>
            <a:off x="2442735" y="3446298"/>
            <a:ext cx="2262214" cy="20342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2520879" y="5396108"/>
            <a:ext cx="2088501" cy="400110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000" b="1" dirty="0" smtClean="0"/>
              <a:t>Юбка ШФ-1837</a:t>
            </a:r>
            <a:endParaRPr lang="ru-RU" sz="2000" b="1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5"/>
          <a:srcRect l="40789" t="18095" r="37720" b="40194"/>
          <a:stretch/>
        </p:blipFill>
        <p:spPr>
          <a:xfrm>
            <a:off x="7869163" y="4396509"/>
            <a:ext cx="2446944" cy="2375025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8409794" y="3314534"/>
            <a:ext cx="1112212" cy="1015663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000" b="1" dirty="0" err="1" smtClean="0"/>
              <a:t>Бомбер</a:t>
            </a:r>
            <a:r>
              <a:rPr lang="ru-RU" sz="2000" b="1" dirty="0" smtClean="0"/>
              <a:t> ШФ-1509</a:t>
            </a:r>
            <a:endParaRPr lang="ru-RU" sz="2000" b="1" dirty="0"/>
          </a:p>
        </p:txBody>
      </p:sp>
      <p:pic>
        <p:nvPicPr>
          <p:cNvPr id="12" name="Picture 6" descr="Брюки для мальчика Classic Гулливер-Рио (ШФ-1640)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00" t="37740" r="24393" b="1640"/>
          <a:stretch/>
        </p:blipFill>
        <p:spPr bwMode="auto">
          <a:xfrm>
            <a:off x="9956907" y="3796968"/>
            <a:ext cx="1631153" cy="26051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8" descr="Пиджак для мальчика Рио (ШФ-1155)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047" b="10799"/>
          <a:stretch/>
        </p:blipFill>
        <p:spPr bwMode="auto">
          <a:xfrm>
            <a:off x="9788163" y="696166"/>
            <a:ext cx="2015602" cy="26571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/>
          <p:cNvSpPr txBox="1"/>
          <p:nvPr/>
        </p:nvSpPr>
        <p:spPr>
          <a:xfrm>
            <a:off x="9631602" y="3208989"/>
            <a:ext cx="2281759" cy="732311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000" b="1" dirty="0" smtClean="0"/>
              <a:t>Пиджак Рио синий ШФ-1155</a:t>
            </a:r>
            <a:endParaRPr lang="ru-RU" sz="2000" b="1" dirty="0"/>
          </a:p>
        </p:txBody>
      </p:sp>
      <p:sp>
        <p:nvSpPr>
          <p:cNvPr id="15" name="TextBox 14"/>
          <p:cNvSpPr txBox="1"/>
          <p:nvPr/>
        </p:nvSpPr>
        <p:spPr>
          <a:xfrm>
            <a:off x="9583322" y="6371424"/>
            <a:ext cx="2378321" cy="400110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000" b="1" dirty="0" smtClean="0"/>
              <a:t>Брюки ШФ-1640</a:t>
            </a:r>
            <a:endParaRPr lang="ru-RU" sz="2000" b="1" dirty="0"/>
          </a:p>
        </p:txBody>
      </p:sp>
      <p:sp>
        <p:nvSpPr>
          <p:cNvPr id="16" name="TextBox 15"/>
          <p:cNvSpPr txBox="1"/>
          <p:nvPr/>
        </p:nvSpPr>
        <p:spPr>
          <a:xfrm>
            <a:off x="-29805" y="5838646"/>
            <a:ext cx="7615656" cy="1015663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000" b="1" dirty="0" smtClean="0"/>
              <a:t>Белая блузка с длинным рукавом, белая рубашка.</a:t>
            </a:r>
          </a:p>
          <a:p>
            <a:pPr algn="ctr"/>
            <a:r>
              <a:rPr lang="ru-RU" sz="2000" b="1" dirty="0" smtClean="0"/>
              <a:t>Классическая обувь (туфли, балетки).</a:t>
            </a:r>
          </a:p>
          <a:p>
            <a:pPr algn="ctr"/>
            <a:r>
              <a:rPr lang="ru-RU" sz="2000" b="1" dirty="0" smtClean="0"/>
              <a:t>НЕ КРОССОВКИ</a:t>
            </a:r>
            <a:endParaRPr lang="ru-RU" sz="2000" b="1" dirty="0"/>
          </a:p>
        </p:txBody>
      </p:sp>
      <p:pic>
        <p:nvPicPr>
          <p:cNvPr id="17" name="Picture 10" descr="Галстук Рио комби Виктория (GAL-03/281)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5485" y="721651"/>
            <a:ext cx="1414462" cy="18859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TextBox 17"/>
          <p:cNvSpPr txBox="1"/>
          <p:nvPr/>
        </p:nvSpPr>
        <p:spPr>
          <a:xfrm>
            <a:off x="2517628" y="2682437"/>
            <a:ext cx="2582001" cy="707886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000" b="1" dirty="0" smtClean="0"/>
              <a:t>Галстук Рио-</a:t>
            </a:r>
            <a:r>
              <a:rPr lang="ru-RU" sz="2000" b="1" dirty="0" err="1" smtClean="0"/>
              <a:t>комби</a:t>
            </a:r>
            <a:r>
              <a:rPr lang="ru-RU" sz="2000" b="1" dirty="0" smtClean="0"/>
              <a:t> Виктория </a:t>
            </a:r>
            <a:r>
              <a:rPr lang="en-US" b="1" dirty="0" smtClean="0"/>
              <a:t>GAL-03/281</a:t>
            </a:r>
            <a:endParaRPr lang="en-US" b="1" dirty="0"/>
          </a:p>
        </p:txBody>
      </p:sp>
      <p:sp>
        <p:nvSpPr>
          <p:cNvPr id="19" name="TextBox 18"/>
          <p:cNvSpPr txBox="1"/>
          <p:nvPr/>
        </p:nvSpPr>
        <p:spPr>
          <a:xfrm>
            <a:off x="8199868" y="1228109"/>
            <a:ext cx="1684657" cy="1631216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000" b="1" dirty="0" smtClean="0"/>
              <a:t>Спортивная форма + кроссовки на белой подошве</a:t>
            </a:r>
            <a:endParaRPr lang="ru-RU" sz="2000" b="1" dirty="0"/>
          </a:p>
        </p:txBody>
      </p:sp>
      <p:pic>
        <p:nvPicPr>
          <p:cNvPr id="2050" name="Picture 2" descr="https://modnaya.org/uploads/posts/2020-01/1580504510_sportivnye1.jpg"/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645" t="3189" r="24552"/>
          <a:stretch/>
        </p:blipFill>
        <p:spPr bwMode="auto">
          <a:xfrm>
            <a:off x="5192732" y="2070900"/>
            <a:ext cx="1442820" cy="34521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s://a.lmcdn.ru/img600x866/N/I/NI464EMPKO63_4237479_2_v2.jpg"/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785" r="10615"/>
          <a:stretch/>
        </p:blipFill>
        <p:spPr bwMode="auto">
          <a:xfrm>
            <a:off x="6539949" y="2070901"/>
            <a:ext cx="1756280" cy="34343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806701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03385" y="0"/>
            <a:ext cx="11113476" cy="1303094"/>
          </a:xfrm>
        </p:spPr>
        <p:txBody>
          <a:bodyPr>
            <a:normAutofit/>
          </a:bodyPr>
          <a:lstStyle/>
          <a:p>
            <a:r>
              <a:rPr lang="ru-RU" sz="4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Школьная форма 2022-2023 учебный год</a:t>
            </a:r>
            <a:br>
              <a:rPr lang="ru-RU" sz="4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Гимназия № 175</a:t>
            </a:r>
            <a:endParaRPr lang="ru-RU" sz="4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527002" y="1359388"/>
            <a:ext cx="2302233" cy="523220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ru-RU" sz="2800" b="1" dirty="0" smtClean="0"/>
              <a:t>Внешний вид</a:t>
            </a:r>
            <a:endParaRPr lang="ru-RU" sz="2800" b="1" dirty="0"/>
          </a:p>
        </p:txBody>
      </p:sp>
      <p:sp>
        <p:nvSpPr>
          <p:cNvPr id="8" name="AutoShape 2" descr="https://mail.yandex.ru/message_part/IMG-20220317-WA0024.jpg?_uid=114696992&amp;name=IMG-20220317-WA0024.jpg&amp;hid=1.2&amp;ids=178736610211309062&amp;no_disposition=y&amp;exif_rotate=y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" name="AutoShape 4" descr="https://mail.yandex.ru/message_part/IMG-20220317-WA0024.jpg?_uid=114696992&amp;name=IMG-20220317-WA0024.jpg&amp;hid=1.2&amp;ids=178736610211309062&amp;no_disposition=y&amp;exif_rotate=y"/>
          <p:cNvSpPr>
            <a:spLocks noChangeAspect="1" noChangeArrowheads="1"/>
          </p:cNvSpPr>
          <p:nvPr/>
        </p:nvSpPr>
        <p:spPr bwMode="auto">
          <a:xfrm>
            <a:off x="307974" y="7937"/>
            <a:ext cx="5478445" cy="54784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0" name="Рисунок 1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130" y="731331"/>
            <a:ext cx="2687782" cy="4031673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0583" y="2013646"/>
            <a:ext cx="2226419" cy="3341716"/>
          </a:xfrm>
          <a:prstGeom prst="rect">
            <a:avLst/>
          </a:prstGeom>
        </p:spPr>
      </p:pic>
      <p:pic>
        <p:nvPicPr>
          <p:cNvPr id="22" name="Рисунок 2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4065" y="3366757"/>
            <a:ext cx="2772107" cy="3442033"/>
          </a:xfrm>
          <a:prstGeom prst="rect">
            <a:avLst/>
          </a:prstGeom>
        </p:spPr>
      </p:pic>
      <p:pic>
        <p:nvPicPr>
          <p:cNvPr id="23" name="Рисунок 2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6066" y="1339331"/>
            <a:ext cx="2316746" cy="2815671"/>
          </a:xfrm>
          <a:prstGeom prst="rect">
            <a:avLst/>
          </a:prstGeom>
        </p:spPr>
      </p:pic>
      <p:pic>
        <p:nvPicPr>
          <p:cNvPr id="24" name="Рисунок 2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72743" y="688673"/>
            <a:ext cx="2312534" cy="3341716"/>
          </a:xfrm>
          <a:prstGeom prst="rect">
            <a:avLst/>
          </a:prstGeom>
        </p:spPr>
      </p:pic>
      <p:pic>
        <p:nvPicPr>
          <p:cNvPr id="25" name="Рисунок 24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09615" y="3684504"/>
            <a:ext cx="2438789" cy="3124286"/>
          </a:xfrm>
          <a:prstGeom prst="rect">
            <a:avLst/>
          </a:prstGeom>
        </p:spPr>
      </p:pic>
      <p:sp>
        <p:nvSpPr>
          <p:cNvPr id="26" name="TextBox 25"/>
          <p:cNvSpPr txBox="1"/>
          <p:nvPr/>
        </p:nvSpPr>
        <p:spPr>
          <a:xfrm>
            <a:off x="0" y="5595728"/>
            <a:ext cx="4527001" cy="923330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У девочек в</a:t>
            </a:r>
            <a:r>
              <a:rPr lang="ru-RU" dirty="0" smtClean="0"/>
              <a:t>олосы </a:t>
            </a:r>
            <a:r>
              <a:rPr lang="ru-RU" dirty="0" smtClean="0"/>
              <a:t>должны быть </a:t>
            </a:r>
            <a:endParaRPr lang="ru-RU" dirty="0" smtClean="0"/>
          </a:p>
          <a:p>
            <a:pPr algn="ctr"/>
            <a:r>
              <a:rPr lang="ru-RU" smtClean="0"/>
              <a:t>собраны в </a:t>
            </a:r>
            <a:r>
              <a:rPr lang="ru-RU" dirty="0" smtClean="0"/>
              <a:t>причёску, </a:t>
            </a:r>
          </a:p>
          <a:p>
            <a:pPr algn="ctr"/>
            <a:r>
              <a:rPr lang="ru-RU" dirty="0" smtClean="0"/>
              <a:t>у мальчиков – опрятная </a:t>
            </a:r>
            <a:r>
              <a:rPr lang="ru-RU" dirty="0" smtClean="0"/>
              <a:t>стрижка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325834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237</TotalTime>
  <Words>171</Words>
  <Application>Microsoft Office PowerPoint</Application>
  <PresentationFormat>Широкоэкранный</PresentationFormat>
  <Paragraphs>44</Paragraphs>
  <Slides>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9" baseType="lpstr">
      <vt:lpstr>Arial</vt:lpstr>
      <vt:lpstr>Calibri</vt:lpstr>
      <vt:lpstr>Calibri Light</vt:lpstr>
      <vt:lpstr>Times New Roman</vt:lpstr>
      <vt:lpstr>Тема Office</vt:lpstr>
      <vt:lpstr>Школьная форма 2022-2023 учебный год Гимназия № 175</vt:lpstr>
      <vt:lpstr>Школьная форма 2022-2023 учебный год Гимназия № 175</vt:lpstr>
      <vt:lpstr>Школьная форма 2022-2023 учебный год Гимназия № 175</vt:lpstr>
      <vt:lpstr>Школьная форма 2022-2023 учебный год Гимназия № 175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Школьная форма 2022-2023 учебный год Гимназия № 175</dc:title>
  <dc:creator>User</dc:creator>
  <cp:lastModifiedBy>uyutera uyutera</cp:lastModifiedBy>
  <cp:revision>14</cp:revision>
  <dcterms:created xsi:type="dcterms:W3CDTF">2022-03-16T08:03:52Z</dcterms:created>
  <dcterms:modified xsi:type="dcterms:W3CDTF">2022-04-01T11:46:45Z</dcterms:modified>
</cp:coreProperties>
</file>